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49" r:id="rId11"/>
    <p:sldId id="650" r:id="rId12"/>
    <p:sldId id="606" r:id="rId13"/>
    <p:sldId id="593" r:id="rId14"/>
    <p:sldId id="627" r:id="rId15"/>
    <p:sldId id="626" r:id="rId16"/>
    <p:sldId id="621" r:id="rId17"/>
    <p:sldId id="622" r:id="rId18"/>
    <p:sldId id="636" r:id="rId19"/>
    <p:sldId id="591" r:id="rId20"/>
    <p:sldId id="583" r:id="rId21"/>
    <p:sldId id="618" r:id="rId22"/>
    <p:sldId id="619" r:id="rId23"/>
    <p:sldId id="611" r:id="rId24"/>
    <p:sldId id="616" r:id="rId25"/>
    <p:sldId id="630" r:id="rId26"/>
    <p:sldId id="614" r:id="rId27"/>
    <p:sldId id="639" r:id="rId28"/>
    <p:sldId id="640" r:id="rId29"/>
    <p:sldId id="644" r:id="rId30"/>
    <p:sldId id="647" r:id="rId31"/>
    <p:sldId id="646" r:id="rId32"/>
    <p:sldId id="651" r:id="rId33"/>
    <p:sldId id="582" r:id="rId34"/>
    <p:sldId id="384" r:id="rId35"/>
    <p:sldId id="602" r:id="rId36"/>
    <p:sldId id="641" r:id="rId37"/>
    <p:sldId id="637" r:id="rId38"/>
    <p:sldId id="609" r:id="rId39"/>
    <p:sldId id="624" r:id="rId40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4" autoAdjust="0"/>
    <p:restoredTop sz="87337" autoAdjust="0"/>
  </p:normalViewPr>
  <p:slideViewPr>
    <p:cSldViewPr>
      <p:cViewPr>
        <p:scale>
          <a:sx n="108" d="100"/>
          <a:sy n="108" d="100"/>
        </p:scale>
        <p:origin x="1312" y="-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2019/4/30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2019/4/30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10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橘色紫色綠色可以看到在同樣是每張都看得情況下</a:t>
            </a:r>
            <a:br>
              <a:rPr kumimoji="1" lang="en-US" altLang="zh-CN" dirty="0"/>
            </a:br>
            <a:r>
              <a:rPr kumimoji="1" lang="zh-CN" altLang="en-US" dirty="0"/>
              <a:t>在</a:t>
            </a:r>
            <a:r>
              <a:rPr kumimoji="1" lang="en-US" altLang="zh-CN" dirty="0"/>
              <a:t>train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 penalty</a:t>
            </a:r>
            <a:r>
              <a:rPr kumimoji="1" lang="zh-CN" altLang="en-US" dirty="0"/>
              <a:t>最低</a:t>
            </a:r>
            <a:br>
              <a:rPr kumimoji="1" lang="en-US" altLang="zh-CN" dirty="0"/>
            </a:br>
            <a:r>
              <a:rPr kumimoji="1" lang="zh-CN" altLang="en-US" dirty="0"/>
              <a:t>而整體而言有取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的效果都比沒有取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來得好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30.png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13" Type="http://schemas.openxmlformats.org/officeDocument/2006/relationships/image" Target="../media/image57.tiff"/><Relationship Id="rId18" Type="http://schemas.openxmlformats.org/officeDocument/2006/relationships/image" Target="../media/image6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12" Type="http://schemas.openxmlformats.org/officeDocument/2006/relationships/image" Target="../media/image56.tiff"/><Relationship Id="rId17" Type="http://schemas.openxmlformats.org/officeDocument/2006/relationships/image" Target="../media/image61.tif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0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tiff"/><Relationship Id="rId11" Type="http://schemas.openxmlformats.org/officeDocument/2006/relationships/image" Target="../media/image55.tiff"/><Relationship Id="rId5" Type="http://schemas.openxmlformats.org/officeDocument/2006/relationships/image" Target="../media/image49.tiff"/><Relationship Id="rId15" Type="http://schemas.openxmlformats.org/officeDocument/2006/relationships/image" Target="../media/image59.tiff"/><Relationship Id="rId10" Type="http://schemas.openxmlformats.org/officeDocument/2006/relationships/image" Target="../media/image54.tiff"/><Relationship Id="rId19" Type="http://schemas.openxmlformats.org/officeDocument/2006/relationships/image" Target="../media/image63.tiff"/><Relationship Id="rId4" Type="http://schemas.openxmlformats.org/officeDocument/2006/relationships/image" Target="../media/image48.tiff"/><Relationship Id="rId9" Type="http://schemas.openxmlformats.org/officeDocument/2006/relationships/image" Target="../media/image53.tiff"/><Relationship Id="rId14" Type="http://schemas.openxmlformats.org/officeDocument/2006/relationships/image" Target="../media/image58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13" Type="http://schemas.openxmlformats.org/officeDocument/2006/relationships/image" Target="../media/image73.tiff"/><Relationship Id="rId18" Type="http://schemas.openxmlformats.org/officeDocument/2006/relationships/image" Target="../media/image78.tiff"/><Relationship Id="rId3" Type="http://schemas.openxmlformats.org/officeDocument/2006/relationships/image" Target="../media/image47.tiff"/><Relationship Id="rId7" Type="http://schemas.openxmlformats.org/officeDocument/2006/relationships/image" Target="../media/image67.tiff"/><Relationship Id="rId12" Type="http://schemas.openxmlformats.org/officeDocument/2006/relationships/image" Target="../media/image72.tiff"/><Relationship Id="rId17" Type="http://schemas.openxmlformats.org/officeDocument/2006/relationships/image" Target="../media/image77.tiff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6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tiff"/><Relationship Id="rId11" Type="http://schemas.openxmlformats.org/officeDocument/2006/relationships/image" Target="../media/image71.tiff"/><Relationship Id="rId5" Type="http://schemas.openxmlformats.org/officeDocument/2006/relationships/image" Target="../media/image66.tiff"/><Relationship Id="rId15" Type="http://schemas.openxmlformats.org/officeDocument/2006/relationships/image" Target="../media/image75.tiff"/><Relationship Id="rId10" Type="http://schemas.openxmlformats.org/officeDocument/2006/relationships/image" Target="../media/image70.tiff"/><Relationship Id="rId19" Type="http://schemas.openxmlformats.org/officeDocument/2006/relationships/image" Target="../media/image79.tiff"/><Relationship Id="rId4" Type="http://schemas.openxmlformats.org/officeDocument/2006/relationships/image" Target="../media/image65.tiff"/><Relationship Id="rId9" Type="http://schemas.openxmlformats.org/officeDocument/2006/relationships/image" Target="../media/image69.tiff"/><Relationship Id="rId14" Type="http://schemas.openxmlformats.org/officeDocument/2006/relationships/image" Target="../media/image74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13" Type="http://schemas.openxmlformats.org/officeDocument/2006/relationships/image" Target="../media/image77.tiff"/><Relationship Id="rId18" Type="http://schemas.openxmlformats.org/officeDocument/2006/relationships/image" Target="../media/image84.tiff"/><Relationship Id="rId3" Type="http://schemas.openxmlformats.org/officeDocument/2006/relationships/image" Target="../media/image69.tiff"/><Relationship Id="rId7" Type="http://schemas.openxmlformats.org/officeDocument/2006/relationships/image" Target="../media/image74.tiff"/><Relationship Id="rId12" Type="http://schemas.openxmlformats.org/officeDocument/2006/relationships/image" Target="../media/image82.tiff"/><Relationship Id="rId17" Type="http://schemas.openxmlformats.org/officeDocument/2006/relationships/image" Target="../media/image83.tif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9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tiff"/><Relationship Id="rId11" Type="http://schemas.openxmlformats.org/officeDocument/2006/relationships/image" Target="../media/image81.tiff"/><Relationship Id="rId5" Type="http://schemas.openxmlformats.org/officeDocument/2006/relationships/image" Target="../media/image72.tiff"/><Relationship Id="rId15" Type="http://schemas.openxmlformats.org/officeDocument/2006/relationships/image" Target="../media/image78.tiff"/><Relationship Id="rId10" Type="http://schemas.openxmlformats.org/officeDocument/2006/relationships/image" Target="../media/image80.tiff"/><Relationship Id="rId19" Type="http://schemas.openxmlformats.org/officeDocument/2006/relationships/image" Target="../media/image85.tiff"/><Relationship Id="rId4" Type="http://schemas.openxmlformats.org/officeDocument/2006/relationships/image" Target="../media/image70.tiff"/><Relationship Id="rId9" Type="http://schemas.openxmlformats.org/officeDocument/2006/relationships/image" Target="../media/image76.tiff"/><Relationship Id="rId14" Type="http://schemas.openxmlformats.org/officeDocument/2006/relationships/image" Target="../media/image7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7.jp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12" Type="http://schemas.openxmlformats.org/officeDocument/2006/relationships/image" Target="../media/image96.jp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5" Type="http://schemas.openxmlformats.org/officeDocument/2006/relationships/image" Target="../media/image89.jpg"/><Relationship Id="rId15" Type="http://schemas.openxmlformats.org/officeDocument/2006/relationships/image" Target="../media/image99.jpg"/><Relationship Id="rId10" Type="http://schemas.openxmlformats.org/officeDocument/2006/relationships/image" Target="../media/image94.jpg"/><Relationship Id="rId4" Type="http://schemas.openxmlformats.org/officeDocument/2006/relationships/image" Target="../media/image88.jpg"/><Relationship Id="rId9" Type="http://schemas.openxmlformats.org/officeDocument/2006/relationships/image" Target="../media/image93.jpg"/><Relationship Id="rId14" Type="http://schemas.openxmlformats.org/officeDocument/2006/relationships/image" Target="../media/image9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tiff"/><Relationship Id="rId13" Type="http://schemas.openxmlformats.org/officeDocument/2006/relationships/image" Target="../media/image111.tiff"/><Relationship Id="rId18" Type="http://schemas.openxmlformats.org/officeDocument/2006/relationships/image" Target="../media/image116.tiff"/><Relationship Id="rId3" Type="http://schemas.openxmlformats.org/officeDocument/2006/relationships/image" Target="../media/image101.tiff"/><Relationship Id="rId7" Type="http://schemas.openxmlformats.org/officeDocument/2006/relationships/image" Target="../media/image105.tiff"/><Relationship Id="rId12" Type="http://schemas.openxmlformats.org/officeDocument/2006/relationships/image" Target="../media/image110.tiff"/><Relationship Id="rId17" Type="http://schemas.openxmlformats.org/officeDocument/2006/relationships/image" Target="../media/image115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4.tiff"/><Relationship Id="rId20" Type="http://schemas.openxmlformats.org/officeDocument/2006/relationships/image" Target="../media/image11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tiff"/><Relationship Id="rId11" Type="http://schemas.openxmlformats.org/officeDocument/2006/relationships/image" Target="../media/image109.tiff"/><Relationship Id="rId5" Type="http://schemas.openxmlformats.org/officeDocument/2006/relationships/image" Target="../media/image103.tiff"/><Relationship Id="rId15" Type="http://schemas.openxmlformats.org/officeDocument/2006/relationships/image" Target="../media/image113.tiff"/><Relationship Id="rId10" Type="http://schemas.openxmlformats.org/officeDocument/2006/relationships/image" Target="../media/image108.tiff"/><Relationship Id="rId19" Type="http://schemas.openxmlformats.org/officeDocument/2006/relationships/image" Target="../media/image117.tiff"/><Relationship Id="rId4" Type="http://schemas.openxmlformats.org/officeDocument/2006/relationships/image" Target="../media/image102.tiff"/><Relationship Id="rId9" Type="http://schemas.openxmlformats.org/officeDocument/2006/relationships/image" Target="../media/image107.tiff"/><Relationship Id="rId14" Type="http://schemas.openxmlformats.org/officeDocument/2006/relationships/image" Target="../media/image112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tiff"/><Relationship Id="rId13" Type="http://schemas.openxmlformats.org/officeDocument/2006/relationships/image" Target="../media/image129.tiff"/><Relationship Id="rId18" Type="http://schemas.openxmlformats.org/officeDocument/2006/relationships/image" Target="../media/image134.tiff"/><Relationship Id="rId3" Type="http://schemas.openxmlformats.org/officeDocument/2006/relationships/image" Target="../media/image119.tiff"/><Relationship Id="rId7" Type="http://schemas.openxmlformats.org/officeDocument/2006/relationships/image" Target="../media/image123.tiff"/><Relationship Id="rId12" Type="http://schemas.openxmlformats.org/officeDocument/2006/relationships/image" Target="../media/image128.tiff"/><Relationship Id="rId17" Type="http://schemas.openxmlformats.org/officeDocument/2006/relationships/image" Target="../media/image133.tif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2.tiff"/><Relationship Id="rId20" Type="http://schemas.openxmlformats.org/officeDocument/2006/relationships/image" Target="../media/image13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tiff"/><Relationship Id="rId11" Type="http://schemas.openxmlformats.org/officeDocument/2006/relationships/image" Target="../media/image127.tiff"/><Relationship Id="rId5" Type="http://schemas.openxmlformats.org/officeDocument/2006/relationships/image" Target="../media/image121.tiff"/><Relationship Id="rId15" Type="http://schemas.openxmlformats.org/officeDocument/2006/relationships/image" Target="../media/image131.tiff"/><Relationship Id="rId10" Type="http://schemas.openxmlformats.org/officeDocument/2006/relationships/image" Target="../media/image126.tiff"/><Relationship Id="rId19" Type="http://schemas.openxmlformats.org/officeDocument/2006/relationships/image" Target="../media/image135.tiff"/><Relationship Id="rId4" Type="http://schemas.openxmlformats.org/officeDocument/2006/relationships/image" Target="../media/image120.tiff"/><Relationship Id="rId9" Type="http://schemas.openxmlformats.org/officeDocument/2006/relationships/image" Target="../media/image125.tiff"/><Relationship Id="rId14" Type="http://schemas.openxmlformats.org/officeDocument/2006/relationships/image" Target="../media/image13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tiff"/><Relationship Id="rId4" Type="http://schemas.openxmlformats.org/officeDocument/2006/relationships/image" Target="../media/image13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10-fold validation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17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115616" y="5345430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457579" y="5344220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1837728" y="5345431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555777" y="5345430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172076" y="5344219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5897740" y="5344219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256985" y="5781704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277741" y="5781704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database and 1 image for the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6" name="圖片 15" descr="一張含有 文字, 地圖 的圖片&#10;&#10;自動產生的描述">
            <a:extLst>
              <a:ext uri="{FF2B5EF4-FFF2-40B4-BE49-F238E27FC236}">
                <a16:creationId xmlns:a16="http://schemas.microsoft.com/office/drawing/2014/main" id="{394063D8-076D-744D-8671-91F3C14FF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561" y="1412776"/>
            <a:ext cx="820090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038C60FF-C0C0-B34C-A62E-052695EE3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752" y="1488028"/>
            <a:ext cx="6706591" cy="55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22860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75157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5035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51753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30308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23030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58221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27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98.8 (494/500)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99.6 (498/500)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44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 (496/500)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99.8</a:t>
                      </a:r>
                      <a:r>
                        <a:rPr lang="en-US" altLang="zh-TW" sz="1800" b="0" dirty="0"/>
                        <a:t> (499/500)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98.6 (493/500)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99.0 (495/500)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98.8 (494/500)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87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 (496/500)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97441"/>
              </p:ext>
            </p:extLst>
          </p:nvPr>
        </p:nvGraphicFramePr>
        <p:xfrm>
          <a:off x="305138" y="1772816"/>
          <a:ext cx="8350975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83380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2324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9314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8228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2555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49125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84913" y="3836395"/>
            <a:ext cx="127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93302</TotalTime>
  <Words>2452</Words>
  <Application>Microsoft Macintosh PowerPoint</Application>
  <PresentationFormat>如螢幕大小 (4:3)</PresentationFormat>
  <Paragraphs>592</Paragraphs>
  <Slides>39</Slides>
  <Notes>35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Recognition  </vt:lpstr>
      <vt:lpstr>Experiments of Face Recognition (cont.)</vt:lpstr>
      <vt:lpstr>Experiments of Face Recognition (cont.)</vt:lpstr>
      <vt:lpstr>Experiments of Face Recognition (cont.)</vt:lpstr>
      <vt:lpstr>Experiments of Face Recognition (cont.)</vt:lpstr>
      <vt:lpstr>Experiments of Face Recognition  </vt:lpstr>
      <vt:lpstr>Experiments of Face Recognition (cont.)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4748</cp:revision>
  <dcterms:created xsi:type="dcterms:W3CDTF">2008-11-09T17:03:56Z</dcterms:created>
  <dcterms:modified xsi:type="dcterms:W3CDTF">2019-04-30T18:01:35Z</dcterms:modified>
</cp:coreProperties>
</file>